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1" clrIdx="0">
    <p:extLst>
      <p:ext uri="{19B8F6BF-5375-455C-9EA6-DF929625EA0E}">
        <p15:presenceInfo xmlns:p15="http://schemas.microsoft.com/office/powerpoint/2012/main" userId="c7b82b7669adb4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081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878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349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1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644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0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638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65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720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6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22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599B-A671-4CC4-8F57-44A5B509FEDE}" type="datetimeFigureOut">
              <a:rPr lang="es-CL" smtClean="0"/>
              <a:t>01-04-2021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3222-6DDE-46F9-9C20-2CAA3BBA2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929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4331"/>
          <a:stretch/>
        </p:blipFill>
        <p:spPr>
          <a:xfrm>
            <a:off x="1631324" y="1424746"/>
            <a:ext cx="9049554" cy="50011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34140" y="2803893"/>
            <a:ext cx="262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CL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olegio</a:t>
            </a:r>
            <a:r>
              <a:rPr lang="es-CL" sz="2000" dirty="0" smtClean="0">
                <a:solidFill>
                  <a:schemeClr val="accent3">
                    <a:lumMod val="50000"/>
                  </a:schemeClr>
                </a:solidFill>
              </a:rPr>
              <a:t> Manantial </a:t>
            </a:r>
            <a:endParaRPr lang="es-CL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37137" y="5902034"/>
            <a:ext cx="571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 Invitamos a vivir la 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emana Santa en Casa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10378" y="2368505"/>
            <a:ext cx="238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Fe, Esperanza, Amor</a:t>
            </a:r>
            <a:endParaRPr lang="es-CL" sz="1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53588" y="5383369"/>
            <a:ext cx="34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 tiempo de Pandemia </a:t>
            </a:r>
            <a:endParaRPr lang="es-CL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31324" y="198195"/>
            <a:ext cx="9225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Comic Sans MS" panose="030F0702030302020204" pitchFamily="66" charset="0"/>
              </a:rPr>
              <a:t>Para muchas personas a lo largo del mundo </a:t>
            </a:r>
            <a:r>
              <a:rPr lang="es-MX" sz="1600" dirty="0" smtClean="0">
                <a:latin typeface="Comic Sans MS" panose="030F0702030302020204" pitchFamily="66" charset="0"/>
              </a:rPr>
              <a:t> </a:t>
            </a:r>
            <a:r>
              <a:rPr lang="es-MX" sz="1600" dirty="0">
                <a:latin typeface="Comic Sans MS" panose="030F0702030302020204" pitchFamily="66" charset="0"/>
              </a:rPr>
              <a:t>esta época significa tiempos de vacaciones y fin de semana largo, esperando con ansias la llegada de la fecha esperada, pero para muchas otras, la Semana Santa tiene un significado para los cristianos aún mayor y profundo porque cuenta la biografía </a:t>
            </a:r>
            <a:r>
              <a:rPr lang="es-MX" sz="1600" dirty="0" smtClean="0">
                <a:latin typeface="Comic Sans MS" panose="030F0702030302020204" pitchFamily="66" charset="0"/>
              </a:rPr>
              <a:t>de Jesús.</a:t>
            </a:r>
            <a:endParaRPr lang="es-CL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04046" y="488048"/>
            <a:ext cx="6096000" cy="147732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Retomar el verdadero sentido de esta celebración, reflexionar sobre la fragilidad de la vida y buscar nuevas formas de colaboración, generosidad y conciencia del otro, es la oportunidad que tenemos en  esta emergencia sanitaria.</a:t>
            </a:r>
            <a:endParaRPr lang="es-CL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34378" y="4364590"/>
            <a:ext cx="6096000" cy="147732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El Covid-19 marcó un antes y un después. Qué duda cabe que nuestra vida no es la misma que llevábamos antes de esta pandemia. Nuestras rutinas, formas de relacionarnos y hasta de celebrar, ya no son las mismas. Y la Semana Santa no es la excepción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C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604" y="516899"/>
            <a:ext cx="3486451" cy="26480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6" y="3164983"/>
            <a:ext cx="3733263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881" y="137750"/>
            <a:ext cx="11333409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MX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“Para </a:t>
            </a:r>
            <a:r>
              <a:rPr lang="es-MX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mantener vivo este espíritu de la Semana Santa </a:t>
            </a:r>
          </a:p>
          <a:p>
            <a:r>
              <a:rPr lang="es-MX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Junto a las Familias es importante la fe, la esperanza y el amor”. </a:t>
            </a:r>
            <a:endParaRPr lang="es-C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3346" y="10835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Fe</a:t>
            </a:r>
            <a:r>
              <a:rPr lang="es-MX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, para creer que a pesar de la distancia física somos realmente miembros de un mismo cuerpo que vive en cada uno de nosotros y con todos a la vez.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437881" y="26220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Esperanza</a:t>
            </a:r>
            <a:r>
              <a:rPr lang="es-MX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, de que esta pandemia no es más fuerte que los vínculos de unidad que la Pasión, muerte y resurrección de Cristo ha fundado entre nosotros.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425539" y="416063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Y amor</a:t>
            </a:r>
            <a:r>
              <a:rPr lang="es-MX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, para ser originales e innovadores en la promoción de nuevos espacios que propicien el bien común, el respeto y la participación de todas las personas que deseen encontrarse con Dios y con su prójimo durante esta semana, y todas las semanas venideras -con o sin “encierro”-. Este sería el verdadero desafío”.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08" y="1070154"/>
            <a:ext cx="4760131" cy="20135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2" y="3844865"/>
            <a:ext cx="3779824" cy="25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63214" y="96721"/>
            <a:ext cx="650049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s-MX" dirty="0" smtClean="0">
                <a:latin typeface="Comic Sans MS" panose="030F0702030302020204" pitchFamily="66" charset="0"/>
              </a:rPr>
              <a:t>5 recomendaciones para vivir la Semana Santa en pandemia</a:t>
            </a:r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6922" y="543378"/>
            <a:ext cx="1080966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MX" sz="1600" dirty="0" smtClean="0">
                <a:latin typeface="Comic Sans MS" panose="030F0702030302020204" pitchFamily="66" charset="0"/>
              </a:rPr>
              <a:t>Un nuevo año inició y marca una nueva época, en la que si bien la pandemia aún no ha terminado, mantenemos la esperanza de que mejores días vendrán y que será una oportunidad para mejorar nuestra condición como seres humanos.</a:t>
            </a:r>
            <a:endParaRPr lang="es-CL" sz="1600" dirty="0">
              <a:latin typeface="Comic Sans MS" panose="030F0702030302020204" pitchFamily="66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49278" y="1505930"/>
            <a:ext cx="3713122" cy="1217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1.-Ponerse en presencia de Dios</a:t>
            </a:r>
            <a:r>
              <a:rPr lang="es-MX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a través de la oración dialogar y expresar lo que sientes para estrechar ese vínculo de fe.</a:t>
            </a:r>
          </a:p>
          <a:p>
            <a:pPr algn="ctr"/>
            <a:endParaRPr lang="es-CL" dirty="0"/>
          </a:p>
        </p:txBody>
      </p:sp>
      <p:sp>
        <p:nvSpPr>
          <p:cNvPr id="10" name="Rectángulo redondeado 9"/>
          <p:cNvSpPr/>
          <p:nvPr/>
        </p:nvSpPr>
        <p:spPr>
          <a:xfrm>
            <a:off x="7894812" y="1426119"/>
            <a:ext cx="4095482" cy="1381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2.-Practicar el ayuno: </a:t>
            </a:r>
            <a:r>
              <a:rPr lang="es-MX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va más allá de no ingerir alimentos, consiste en la superación personal mediante la que sacrificamos malas actitudes</a:t>
            </a:r>
            <a:r>
              <a:rPr lang="es-MX" sz="1400" dirty="0" smtClean="0"/>
              <a:t>.</a:t>
            </a:r>
            <a:endParaRPr lang="es-CL" sz="1400" dirty="0" smtClean="0"/>
          </a:p>
          <a:p>
            <a:pPr algn="ctr"/>
            <a:endParaRPr lang="es-CL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214987" y="3629759"/>
            <a:ext cx="3641501" cy="1465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3.-Actuar con caridad hacia el otro</a:t>
            </a:r>
            <a:r>
              <a:rPr lang="es-MX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s-MX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realizar buenas acciones que incidan directamente en el bienestar de los demás, ser solidarios, tolerantes y empático</a:t>
            </a:r>
            <a:endParaRPr lang="es-CL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3962400" y="15772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.</a:t>
            </a:r>
            <a:endParaRPr lang="es-CL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8000724" y="3418520"/>
            <a:ext cx="3883658" cy="1888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4.-Pedir por la salud mundial</a:t>
            </a:r>
            <a:r>
              <a:rPr lang="es-MX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la intención principal de la Cuaresma en este 2021 es que se encuentre una cura para la enfermedad que provoca la pandemia del covid-19 y que el ser superior inspire a los científicos y políticos para manejar adecuadamente </a:t>
            </a:r>
            <a:r>
              <a:rPr lang="es-MX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t>esta emergencia.</a:t>
            </a:r>
            <a:r>
              <a:rPr lang="es-MX" sz="1600" smtClean="0"/>
              <a:t>.</a:t>
            </a:r>
            <a:endParaRPr lang="es-CL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535" y="2757972"/>
            <a:ext cx="3666142" cy="1869896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2147585" y="5633182"/>
            <a:ext cx="7364548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Comic Sans MS" panose="030F0702030302020204" pitchFamily="66" charset="0"/>
              </a:rPr>
              <a:t>5.- Mantener intacta la fe</a:t>
            </a:r>
            <a:r>
              <a:rPr lang="es-MX" sz="1400" dirty="0" smtClean="0">
                <a:latin typeface="Comic Sans MS" panose="030F0702030302020204" pitchFamily="66" charset="0"/>
              </a:rPr>
              <a:t>: pese a las turbulencias que nos presenta el mundo seguir confiando en que un poder superior dirige nuestra vida y encontrar refugio en la oración</a:t>
            </a:r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s-CL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2311" y="973655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“Resucitar en pandemia para una nueva vida</a:t>
            </a:r>
            <a:r>
              <a:rPr lang="es-MX" dirty="0"/>
              <a:t>”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1605566" y="2020429"/>
            <a:ext cx="77960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omic Sans MS" panose="030F0702030302020204" pitchFamily="66" charset="0"/>
              </a:rPr>
              <a:t> </a:t>
            </a:r>
            <a:r>
              <a:rPr lang="es-MX" sz="2000" dirty="0">
                <a:latin typeface="Comic Sans MS" panose="030F0702030302020204" pitchFamily="66" charset="0"/>
              </a:rPr>
              <a:t>Semana Santa 2021 busca así que </a:t>
            </a:r>
            <a:r>
              <a:rPr lang="es-MX" sz="2000" dirty="0" smtClean="0">
                <a:latin typeface="Comic Sans MS" panose="030F0702030302020204" pitchFamily="66" charset="0"/>
              </a:rPr>
              <a:t>las Personas, tendrán </a:t>
            </a:r>
            <a:r>
              <a:rPr lang="es-MX" sz="2000" dirty="0">
                <a:latin typeface="Comic Sans MS" panose="030F0702030302020204" pitchFamily="66" charset="0"/>
              </a:rPr>
              <a:t>que vivir por segunda vez consecutiva una Semana Santa desde el confinamiento, puedan meditar desde sus casas y unirse así a la cruz de Cristo en estos días santos. </a:t>
            </a:r>
            <a:r>
              <a:rPr lang="es-MX" sz="2000" u="sng" dirty="0" smtClean="0">
                <a:latin typeface="Comic Sans MS" panose="030F0702030302020204" pitchFamily="66" charset="0"/>
              </a:rPr>
              <a:t>Como se Logra La Victoria </a:t>
            </a:r>
            <a:r>
              <a:rPr lang="es-MX" sz="2000" dirty="0" smtClean="0">
                <a:latin typeface="Comic Sans MS" panose="030F0702030302020204" pitchFamily="66" charset="0"/>
              </a:rPr>
              <a:t>“Un </a:t>
            </a:r>
            <a:r>
              <a:rPr lang="es-MX" sz="2000" dirty="0">
                <a:latin typeface="Comic Sans MS" panose="030F0702030302020204" pitchFamily="66" charset="0"/>
              </a:rPr>
              <a:t>nuevo encuentro con el Evangelio de la fe, de la esperanza y del amor nos invita a asumir un espíritu creativo y renovado. De esta manera, seremos capaces de transformar las raíces de nuestras enfermedades físicas, espirituales y sociales</a:t>
            </a:r>
            <a:r>
              <a:rPr lang="es-MX" sz="2000" dirty="0" smtClean="0">
                <a:latin typeface="Comic Sans MS" panose="030F0702030302020204" pitchFamily="66" charset="0"/>
              </a:rPr>
              <a:t>”.</a:t>
            </a:r>
          </a:p>
          <a:p>
            <a:pPr algn="just"/>
            <a:r>
              <a:rPr lang="es-MX" sz="2000" dirty="0" smtClean="0">
                <a:latin typeface="Comic Sans MS" panose="030F0702030302020204" pitchFamily="66" charset="0"/>
              </a:rPr>
              <a:t>Y Resucitar en Pandemia para una nueva vida……….</a:t>
            </a:r>
            <a:endParaRPr lang="es-CL" sz="2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90930" y="296214"/>
            <a:ext cx="698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omic Sans MS" panose="030F0702030302020204" pitchFamily="66" charset="0"/>
              </a:rPr>
              <a:t>Reflexión final para compartir con sus Seres Queridos </a:t>
            </a:r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1970" y="1374098"/>
            <a:ext cx="235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omic Sans MS" panose="030F0702030302020204" pitchFamily="66" charset="0"/>
              </a:rPr>
              <a:t>Como se Lograr</a:t>
            </a:r>
          </a:p>
          <a:p>
            <a:r>
              <a:rPr lang="es-CL" dirty="0" smtClean="0">
                <a:latin typeface="Comic Sans MS" panose="030F0702030302020204" pitchFamily="66" charset="0"/>
              </a:rPr>
              <a:t>         La Victoria</a:t>
            </a:r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81859" y="5447763"/>
            <a:ext cx="500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omic Sans MS" panose="030F0702030302020204" pitchFamily="66" charset="0"/>
              </a:rPr>
              <a:t>Feliz Semana Santa les Desea el Colegio Manantial y el Departamento de Religión.</a:t>
            </a:r>
            <a:endParaRPr lang="es-C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668</Words>
  <Application>Microsoft Office PowerPoint</Application>
  <PresentationFormat>Panorámica</PresentationFormat>
  <Paragraphs>27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Rector</cp:lastModifiedBy>
  <cp:revision>15</cp:revision>
  <dcterms:created xsi:type="dcterms:W3CDTF">2021-03-20T22:12:42Z</dcterms:created>
  <dcterms:modified xsi:type="dcterms:W3CDTF">2021-04-01T21:03:28Z</dcterms:modified>
</cp:coreProperties>
</file>