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4" r:id="rId3"/>
    <p:sldId id="288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/>
    <p:restoredTop sz="94599"/>
  </p:normalViewPr>
  <p:slideViewPr>
    <p:cSldViewPr snapToGrid="0" snapToObjects="1">
      <p:cViewPr varScale="1">
        <p:scale>
          <a:sx n="103" d="100"/>
          <a:sy n="103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873D7-4514-354B-A00B-A4AA4852A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4157E2-7146-8F49-BD5F-C92F63574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398260-9396-D845-92A5-0D28604A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FB9B-2255-994B-96FA-ADFE4ECCB605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41CC16-C6FB-E746-ACA2-05077E5B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C55A7-4B07-1945-BFF8-A54FC7B5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E1F-9F49-044F-B4C9-A16E0B2360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18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D45D0-660A-F045-8C4E-A27B73D1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326961-4B3A-744E-9E76-64D7385A7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4777C-AA47-6447-AD17-305DB7C8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FB9B-2255-994B-96FA-ADFE4ECCB605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CBD152-9D74-A646-9CB0-BF26329A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E5695-0C52-084D-A3A7-3F792194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E1F-9F49-044F-B4C9-A16E0B2360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759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C9A1A2-E1CE-1540-B924-289E6B9E3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49F721-3CE0-554A-ADF4-1850E4703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44C76-7413-9E42-B42F-6EFEDB0B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FB9B-2255-994B-96FA-ADFE4ECCB605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F94C2C-07FD-DD48-BEEC-371C3A46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BEC45-6B3D-1446-94B2-92902BCE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E1F-9F49-044F-B4C9-A16E0B2360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573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69FF2-8831-F84F-A651-6E0F9CA5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0C169A-87B1-3C46-BD7A-A013DD3B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BF815B-2E01-B846-BAA2-49BC40A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FB9B-2255-994B-96FA-ADFE4ECCB605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CF1303-8313-9646-8CBD-2633A05D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A24CE2-F8B3-5844-9ED5-C3A0F5A5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E1F-9F49-044F-B4C9-A16E0B2360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359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89FC3-83CE-124E-9B44-A9E47B81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B934D6-EA35-B847-A0BA-47FB606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A0FEC9-C474-3645-A7BD-820A5C731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FB9B-2255-994B-96FA-ADFE4ECCB605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60851-6A50-4B46-9A80-C7851087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0E5A7C-F298-1D45-9CC7-08767C22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E1F-9F49-044F-B4C9-A16E0B2360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767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01D04-9526-CA44-8360-7012B263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0215C-D228-554B-816D-422C7520B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1493AE-A746-834D-A81E-FCB995A2F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0E9C26-E481-044C-B18D-4C3E5FF1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FB9B-2255-994B-96FA-ADFE4ECCB605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846A58-2DFF-4547-AC59-BF19561A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DA8388-FCF4-2147-94B8-E79C9DE1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E1F-9F49-044F-B4C9-A16E0B2360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750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46854-7291-DF4E-8030-F9CD54DE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A461ED-DA45-1146-AF31-AE20D04F6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78D955-F561-7045-B544-14380E0B0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5A8AD7-B284-EE4A-B4FC-3B8F8BD79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14B21C-FE98-C545-9386-85F70BF64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0C2DBE-C498-984B-ABCE-0F82F12B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FB9B-2255-994B-96FA-ADFE4ECCB605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34983F-D46B-6247-A509-67D7D29F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BF2DEC8-06D5-4E46-8571-990F3FCF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E1F-9F49-044F-B4C9-A16E0B2360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80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E5A53-6EF2-5449-BB3F-18E0C068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A62ADB-3579-0B49-914D-E9114290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FB9B-2255-994B-96FA-ADFE4ECCB605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797B49-EA84-824C-878D-E69836D3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1B5DEA-6D4A-F142-8D1E-B330A5F3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E1F-9F49-044F-B4C9-A16E0B2360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301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598FF7-A7FD-A24E-A0A0-D187CD3ED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FB9B-2255-994B-96FA-ADFE4ECCB605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A7EFC5-D2CC-834C-AC3A-7DC82F8D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B56998-8E71-EE45-9D20-01053347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E1F-9F49-044F-B4C9-A16E0B2360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715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6C7D4-AC86-2948-BF95-7C3D7D25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5EC775-1AFB-EB4A-8D69-DAC33F0B9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31073-4DB6-A74F-9F97-2A849F277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E55F8E-28D5-3B49-9719-9F7C3EE6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FB9B-2255-994B-96FA-ADFE4ECCB605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1FC59F-C6D5-B44A-970A-8ED66C3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BD7025-2613-2B4B-B701-D20530FF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E1F-9F49-044F-B4C9-A16E0B2360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64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23727-0B9E-1448-A476-D9CFE89D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13A796-6F54-CD40-8BBE-B3B8D2381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C78EB6-AD41-354B-925B-4D5325AEA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E07349-5E6D-904C-A02E-B1E90C6A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FB9B-2255-994B-96FA-ADFE4ECCB605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100B43-CE47-4147-BB13-0F4442FC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AA97ED-C0FE-B148-AD2B-0BCB50DE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2E1F-9F49-044F-B4C9-A16E0B2360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356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C5F9C1-2E62-5B47-8660-D3D38206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2D211B-0AA0-1740-94ED-24475E61F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617A00-37D7-D64E-983C-64C49A532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9FB9B-2255-994B-96FA-ADFE4ECCB605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1D75A4-B5C8-5B40-9897-101F05144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935499-342C-4447-ACA7-1E7D8E531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2E1F-9F49-044F-B4C9-A16E0B2360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04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DC84EBE-1811-944B-82F3-7DA6B136ABE6}"/>
              </a:ext>
            </a:extLst>
          </p:cNvPr>
          <p:cNvSpPr txBox="1"/>
          <p:nvPr/>
        </p:nvSpPr>
        <p:spPr>
          <a:xfrm>
            <a:off x="192911" y="216569"/>
            <a:ext cx="1181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C00000"/>
                </a:solidFill>
              </a:rPr>
              <a:t>SEITÁN</a:t>
            </a:r>
            <a:r>
              <a:rPr lang="es-CL" dirty="0"/>
              <a:t>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B53EA69-F5F7-D544-B829-B6504C790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67248"/>
              </p:ext>
            </p:extLst>
          </p:nvPr>
        </p:nvGraphicFramePr>
        <p:xfrm>
          <a:off x="4040660" y="926432"/>
          <a:ext cx="7964350" cy="58015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63099">
                  <a:extLst>
                    <a:ext uri="{9D8B030D-6E8A-4147-A177-3AD203B41FA5}">
                      <a16:colId xmlns:a16="http://schemas.microsoft.com/office/drawing/2014/main" val="4264832691"/>
                    </a:ext>
                  </a:extLst>
                </a:gridCol>
                <a:gridCol w="2766138">
                  <a:extLst>
                    <a:ext uri="{9D8B030D-6E8A-4147-A177-3AD203B41FA5}">
                      <a16:colId xmlns:a16="http://schemas.microsoft.com/office/drawing/2014/main" val="855368221"/>
                    </a:ext>
                  </a:extLst>
                </a:gridCol>
                <a:gridCol w="3135113">
                  <a:extLst>
                    <a:ext uri="{9D8B030D-6E8A-4147-A177-3AD203B41FA5}">
                      <a16:colId xmlns:a16="http://schemas.microsoft.com/office/drawing/2014/main" val="3349949223"/>
                    </a:ext>
                  </a:extLst>
                </a:gridCol>
              </a:tblGrid>
              <a:tr h="572990">
                <a:tc gridSpan="3"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SEITÁN</a:t>
                      </a:r>
                    </a:p>
                    <a:p>
                      <a:pPr algn="ctr"/>
                      <a:r>
                        <a:rPr lang="es-CL" sz="1100" dirty="0"/>
                        <a:t>INFORMACIÓN NUTRICIONAL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333542"/>
                  </a:ext>
                </a:extLst>
              </a:tr>
              <a:tr h="572990">
                <a:tc gridSpan="3"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PORCIÓN: 90 g</a:t>
                      </a:r>
                    </a:p>
                    <a:p>
                      <a:pPr algn="ctr"/>
                      <a:r>
                        <a:rPr lang="es-CL" sz="1100" dirty="0"/>
                        <a:t>PORCIÓN POR ENVASE: 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949143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100 g 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1 PORCIÓN 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805539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100" dirty="0"/>
                        <a:t>Energía (Kcal)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121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109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28803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100" dirty="0"/>
                        <a:t>Proteínas (g)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24,38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21,94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36245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100" dirty="0"/>
                        <a:t>Grasa Total (g)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1,55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1,39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85605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100" dirty="0"/>
                        <a:t>Grasa saturada (g)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0,23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0,21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889611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100" dirty="0"/>
                        <a:t>Grasa poliinsaturada (g)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0,77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0,69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091604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100" dirty="0"/>
                        <a:t>Grasa monoinsaturada (g) 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0,30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0,27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519912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100" dirty="0"/>
                        <a:t>Colesterol (g)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463657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100" dirty="0"/>
                        <a:t>H. De Carbono disp (g)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3,59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3,23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335639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100" dirty="0"/>
                        <a:t>Fibra (g)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0,4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0,3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033048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100" dirty="0"/>
                        <a:t>Azúcares Totales  (g)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635581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100" dirty="0"/>
                        <a:t>Sodio (mg)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0,16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0,15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41077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100" dirty="0"/>
                        <a:t>Potasio (mg)</a:t>
                      </a:r>
                      <a:endParaRPr lang="es-CL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151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/>
                        <a:t>136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012283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33099A25-67C4-FA48-9051-49B34FD19017}"/>
              </a:ext>
            </a:extLst>
          </p:cNvPr>
          <p:cNvSpPr/>
          <p:nvPr/>
        </p:nvSpPr>
        <p:spPr>
          <a:xfrm>
            <a:off x="-1120029" y="60816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M. FERNANDA URREJOLA</a:t>
            </a:r>
          </a:p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NUTRICIONISTA – AURICULOTERAPEUTA </a:t>
            </a:r>
          </a:p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COLEGIO MANANTIAL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5062AF-8CCB-DF47-A04F-4F9963616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18" y="2113006"/>
            <a:ext cx="292608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1E8336D-C2FB-0E47-B63F-FD2F9F431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5" r="15646"/>
          <a:stretch/>
        </p:blipFill>
        <p:spPr>
          <a:xfrm>
            <a:off x="1115157" y="2243349"/>
            <a:ext cx="1714542" cy="264795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B0D1AD-CA36-6343-9AE6-A31D3796E9A5}"/>
              </a:ext>
            </a:extLst>
          </p:cNvPr>
          <p:cNvSpPr txBox="1"/>
          <p:nvPr/>
        </p:nvSpPr>
        <p:spPr>
          <a:xfrm>
            <a:off x="3806455" y="370769"/>
            <a:ext cx="7977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C00000"/>
                </a:solidFill>
              </a:rPr>
              <a:t>TOFU  - ZEN ORGANICS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E8C20E-EF07-A94D-BABA-21DD68D2C365}"/>
              </a:ext>
            </a:extLst>
          </p:cNvPr>
          <p:cNvSpPr txBox="1"/>
          <p:nvPr/>
        </p:nvSpPr>
        <p:spPr>
          <a:xfrm>
            <a:off x="4609070" y="1155955"/>
            <a:ext cx="717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u="sng" dirty="0"/>
              <a:t>INGREDIENTES: </a:t>
            </a:r>
            <a:r>
              <a:rPr lang="es-CL" dirty="0"/>
              <a:t>Proteína de soya, agua y cloruro de calcio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D69332E-7055-D04A-A50B-54CC5D6F5D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9070" y="1848680"/>
          <a:ext cx="7174693" cy="47271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58545">
                  <a:extLst>
                    <a:ext uri="{9D8B030D-6E8A-4147-A177-3AD203B41FA5}">
                      <a16:colId xmlns:a16="http://schemas.microsoft.com/office/drawing/2014/main" val="1368583693"/>
                    </a:ext>
                  </a:extLst>
                </a:gridCol>
                <a:gridCol w="2491879">
                  <a:extLst>
                    <a:ext uri="{9D8B030D-6E8A-4147-A177-3AD203B41FA5}">
                      <a16:colId xmlns:a16="http://schemas.microsoft.com/office/drawing/2014/main" val="3656565185"/>
                    </a:ext>
                  </a:extLst>
                </a:gridCol>
                <a:gridCol w="2824269">
                  <a:extLst>
                    <a:ext uri="{9D8B030D-6E8A-4147-A177-3AD203B41FA5}">
                      <a16:colId xmlns:a16="http://schemas.microsoft.com/office/drawing/2014/main" val="163416155"/>
                    </a:ext>
                  </a:extLst>
                </a:gridCol>
              </a:tblGrid>
              <a:tr h="572990">
                <a:tc gridSpan="3"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TOFU – ZEN ORGANICS </a:t>
                      </a:r>
                    </a:p>
                    <a:p>
                      <a:pPr algn="ctr"/>
                      <a:r>
                        <a:rPr lang="es-CL" sz="1050" dirty="0"/>
                        <a:t>INFORMACIÓN NUTRICIONAL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129083"/>
                  </a:ext>
                </a:extLst>
              </a:tr>
              <a:tr h="572990">
                <a:tc gridSpan="3"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PORCIÓN: 100 g o 1 taza </a:t>
                      </a:r>
                    </a:p>
                    <a:p>
                      <a:pPr algn="ctr"/>
                      <a:r>
                        <a:rPr lang="es-CL" sz="1050" dirty="0"/>
                        <a:t>PORCIÓN POR ENVASE: 3 APROX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84485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100 g 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 PORCIÓN 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466762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050" dirty="0"/>
                        <a:t>Energía (Kcal)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172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172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800009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050" dirty="0"/>
                        <a:t>Proteínas (g)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16,54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16,54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882138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050" dirty="0"/>
                        <a:t>Grasa Total (g)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8,20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1,39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25342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050" dirty="0"/>
                        <a:t>Grasa saturada (g)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1,28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0,21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95212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050" dirty="0"/>
                        <a:t>Grasa poliinsaturada (g)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5,03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0,69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99454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050" dirty="0"/>
                        <a:t>Grasa monoinsaturada (g) 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1,96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0,27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611047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050" dirty="0"/>
                        <a:t>H. De Carbono disp (g)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2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3,23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937637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050" dirty="0"/>
                        <a:t>Azúcares Totales  (g)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0,6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0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51000"/>
                  </a:ext>
                </a:extLst>
              </a:tr>
              <a:tr h="358117">
                <a:tc>
                  <a:txBody>
                    <a:bodyPr/>
                    <a:lstStyle/>
                    <a:p>
                      <a:r>
                        <a:rPr lang="es-CL" sz="1050" dirty="0"/>
                        <a:t>Sodio (mg)</a:t>
                      </a:r>
                      <a:endParaRPr lang="es-CL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1,22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0,15</a:t>
                      </a:r>
                      <a:endParaRPr lang="es-CL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74325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652CA75E-2F97-DF40-B747-34197CCCF8AA}"/>
              </a:ext>
            </a:extLst>
          </p:cNvPr>
          <p:cNvSpPr/>
          <p:nvPr/>
        </p:nvSpPr>
        <p:spPr>
          <a:xfrm>
            <a:off x="-851339" y="59301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M. FERNANDA URREJOLA</a:t>
            </a:r>
          </a:p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NUTRICIONISTA – AURICULOTERAPEUTA </a:t>
            </a:r>
          </a:p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COLEGIO MANANTIAL </a:t>
            </a:r>
          </a:p>
        </p:txBody>
      </p:sp>
    </p:spTree>
    <p:extLst>
      <p:ext uri="{BB962C8B-B14F-4D97-AF65-F5344CB8AC3E}">
        <p14:creationId xmlns:p14="http://schemas.microsoft.com/office/powerpoint/2010/main" val="257669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80864-166A-8E44-9DB6-C97DBE5DC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8193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C00000"/>
                </a:solidFill>
                <a:latin typeface="+mn-lt"/>
              </a:rPr>
              <a:t>TEMPEH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E7DB70-6EA5-504E-980D-02A78568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10" y="2113521"/>
            <a:ext cx="3504514" cy="262838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A6DFE4D-1453-3E43-9C34-F23D9F7615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53016" y="858193"/>
          <a:ext cx="7970107" cy="59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589">
                  <a:extLst>
                    <a:ext uri="{9D8B030D-6E8A-4147-A177-3AD203B41FA5}">
                      <a16:colId xmlns:a16="http://schemas.microsoft.com/office/drawing/2014/main" val="2655960237"/>
                    </a:ext>
                  </a:extLst>
                </a:gridCol>
                <a:gridCol w="2768139">
                  <a:extLst>
                    <a:ext uri="{9D8B030D-6E8A-4147-A177-3AD203B41FA5}">
                      <a16:colId xmlns:a16="http://schemas.microsoft.com/office/drawing/2014/main" val="4221213913"/>
                    </a:ext>
                  </a:extLst>
                </a:gridCol>
                <a:gridCol w="3137379">
                  <a:extLst>
                    <a:ext uri="{9D8B030D-6E8A-4147-A177-3AD203B41FA5}">
                      <a16:colId xmlns:a16="http://schemas.microsoft.com/office/drawing/2014/main" val="1250204243"/>
                    </a:ext>
                  </a:extLst>
                </a:gridCol>
              </a:tblGrid>
              <a:tr h="400520">
                <a:tc gridSpan="3"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TEMPEH </a:t>
                      </a:r>
                    </a:p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INFORMACIÓN NUTRICIONAL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621534"/>
                  </a:ext>
                </a:extLst>
              </a:tr>
              <a:tr h="394812">
                <a:tc gridSpan="3">
                  <a:txBody>
                    <a:bodyPr/>
                    <a:lstStyle/>
                    <a:p>
                      <a:pPr algn="ctr"/>
                      <a:r>
                        <a:rPr lang="es-CL" sz="1200" b="1" dirty="0">
                          <a:solidFill>
                            <a:schemeClr val="tx1"/>
                          </a:solidFill>
                        </a:rPr>
                        <a:t>PORCIÓN: 100 g o 1 taza </a:t>
                      </a:r>
                    </a:p>
                    <a:p>
                      <a:pPr algn="ctr"/>
                      <a:r>
                        <a:rPr lang="es-CL" sz="1200" b="1" dirty="0">
                          <a:solidFill>
                            <a:schemeClr val="tx1"/>
                          </a:solidFill>
                        </a:rPr>
                        <a:t>PORCIÓN POR ENVASE: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692008"/>
                  </a:ext>
                </a:extLst>
              </a:tr>
              <a:tr h="267453"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>
                          <a:solidFill>
                            <a:schemeClr val="tx1"/>
                          </a:solidFill>
                        </a:rPr>
                        <a:t>100 g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>
                          <a:solidFill>
                            <a:schemeClr val="tx1"/>
                          </a:solidFill>
                        </a:rPr>
                        <a:t>1 PORCIÓN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8283"/>
                  </a:ext>
                </a:extLst>
              </a:tr>
              <a:tr h="254717">
                <a:tc>
                  <a:txBody>
                    <a:bodyPr/>
                    <a:lstStyle/>
                    <a:p>
                      <a:r>
                        <a:rPr lang="es-CL" sz="1200" b="1" dirty="0"/>
                        <a:t>Energía (Kcal)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208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208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70507"/>
                  </a:ext>
                </a:extLst>
              </a:tr>
              <a:tr h="236340">
                <a:tc>
                  <a:txBody>
                    <a:bodyPr/>
                    <a:lstStyle/>
                    <a:p>
                      <a:r>
                        <a:rPr lang="es-CL" sz="1200" b="1" dirty="0"/>
                        <a:t>Proteínas (g)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18,54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18,54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066405"/>
                  </a:ext>
                </a:extLst>
              </a:tr>
              <a:tr h="236340">
                <a:tc>
                  <a:txBody>
                    <a:bodyPr/>
                    <a:lstStyle/>
                    <a:p>
                      <a:r>
                        <a:rPr lang="es-CL" sz="1200" b="1" dirty="0"/>
                        <a:t>Grasa Total (g)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10,8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10,8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939819"/>
                  </a:ext>
                </a:extLst>
              </a:tr>
              <a:tr h="267453">
                <a:tc>
                  <a:txBody>
                    <a:bodyPr/>
                    <a:lstStyle/>
                    <a:p>
                      <a:r>
                        <a:rPr lang="es-CL" sz="1200" b="1" dirty="0"/>
                        <a:t>H. De Carbono disp (g)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9,39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9,39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77214"/>
                  </a:ext>
                </a:extLst>
              </a:tr>
              <a:tr h="267452">
                <a:tc>
                  <a:txBody>
                    <a:bodyPr/>
                    <a:lstStyle/>
                    <a:p>
                      <a:r>
                        <a:rPr lang="es-CL" sz="1200" b="1" dirty="0"/>
                        <a:t>Fibra (g)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475488"/>
                  </a:ext>
                </a:extLst>
              </a:tr>
              <a:tr h="254718">
                <a:tc>
                  <a:txBody>
                    <a:bodyPr/>
                    <a:lstStyle/>
                    <a:p>
                      <a:r>
                        <a:rPr lang="es-CL" sz="1200" b="1" dirty="0"/>
                        <a:t>Calcio (mg)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57090"/>
                  </a:ext>
                </a:extLst>
              </a:tr>
              <a:tr h="280189">
                <a:tc>
                  <a:txBody>
                    <a:bodyPr/>
                    <a:lstStyle/>
                    <a:p>
                      <a:r>
                        <a:rPr lang="es-CL" sz="1200" b="1" dirty="0"/>
                        <a:t>Sodio (mg)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274992"/>
                  </a:ext>
                </a:extLst>
              </a:tr>
              <a:tr h="292926">
                <a:tc>
                  <a:txBody>
                    <a:bodyPr/>
                    <a:lstStyle/>
                    <a:p>
                      <a:r>
                        <a:rPr lang="es-CL" sz="1200" b="1" dirty="0"/>
                        <a:t>Hierro (mg)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2,7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2,7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2951"/>
                  </a:ext>
                </a:extLst>
              </a:tr>
              <a:tr h="292925">
                <a:tc>
                  <a:txBody>
                    <a:bodyPr/>
                    <a:lstStyle/>
                    <a:p>
                      <a:r>
                        <a:rPr lang="es-CL" sz="1200" b="1" dirty="0"/>
                        <a:t>Magnesio (mg)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82098"/>
                  </a:ext>
                </a:extLst>
              </a:tr>
              <a:tr h="267453">
                <a:tc>
                  <a:txBody>
                    <a:bodyPr/>
                    <a:lstStyle/>
                    <a:p>
                      <a:r>
                        <a:rPr lang="es-CL" sz="1200" b="1" dirty="0"/>
                        <a:t>Fósforo (mg)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266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266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797117"/>
                  </a:ext>
                </a:extLst>
              </a:tr>
              <a:tr h="292925">
                <a:tc>
                  <a:txBody>
                    <a:bodyPr/>
                    <a:lstStyle/>
                    <a:p>
                      <a:r>
                        <a:rPr lang="es-CL" sz="1200" b="1" dirty="0"/>
                        <a:t>Postasio  (mg)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412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412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560022"/>
                  </a:ext>
                </a:extLst>
              </a:tr>
              <a:tr h="233023">
                <a:tc>
                  <a:txBody>
                    <a:bodyPr/>
                    <a:lstStyle/>
                    <a:p>
                      <a:r>
                        <a:rPr lang="es-CL" sz="1200" b="1" dirty="0"/>
                        <a:t>Vitamina A (mg)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03376"/>
                  </a:ext>
                </a:extLst>
              </a:tr>
              <a:tr h="231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/>
                        <a:t>Vitamina B1 (mg)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0,08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0,08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85188"/>
                  </a:ext>
                </a:extLst>
              </a:tr>
              <a:tr h="231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/>
                        <a:t>Vitamina B2 (mg)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0,36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0,36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704125"/>
                  </a:ext>
                </a:extLst>
              </a:tr>
              <a:tr h="292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/>
                        <a:t>Vitamina  B3 (mg)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2,64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2,64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978516"/>
                  </a:ext>
                </a:extLst>
              </a:tr>
              <a:tr h="256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/>
                        <a:t>Vitamina B12 (mg)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182475"/>
                  </a:ext>
                </a:extLst>
              </a:tr>
              <a:tr h="231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/>
                        <a:t>Vitamina C (mg)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41377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75196FA-A301-8E46-A964-E2D08276F2F8}"/>
              </a:ext>
            </a:extLst>
          </p:cNvPr>
          <p:cNvSpPr/>
          <p:nvPr/>
        </p:nvSpPr>
        <p:spPr>
          <a:xfrm>
            <a:off x="-1006733" y="61443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M. FERNANDA URREJOLA</a:t>
            </a:r>
          </a:p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NUTRICIONISTA – AURICULOTERAPEUTA </a:t>
            </a:r>
          </a:p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COLEGIO MANANTIAL </a:t>
            </a:r>
          </a:p>
        </p:txBody>
      </p:sp>
    </p:spTree>
    <p:extLst>
      <p:ext uri="{BB962C8B-B14F-4D97-AF65-F5344CB8AC3E}">
        <p14:creationId xmlns:p14="http://schemas.microsoft.com/office/powerpoint/2010/main" val="509362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357</Words>
  <Application>Microsoft Macintosh PowerPoint</Application>
  <PresentationFormat>Panorámica</PresentationFormat>
  <Paragraphs>145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Ayuthaya</vt:lpstr>
      <vt:lpstr>Calibri</vt:lpstr>
      <vt:lpstr>Calibri Light</vt:lpstr>
      <vt:lpstr>Chalkboard</vt:lpstr>
      <vt:lpstr>Tema de Office</vt:lpstr>
      <vt:lpstr>Presentación de PowerPoint</vt:lpstr>
      <vt:lpstr>Presentación de PowerPoint</vt:lpstr>
      <vt:lpstr>TEMPEH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TEMPEH</dc:title>
  <dc:creator>Feña Urrejola</dc:creator>
  <cp:lastModifiedBy>Feña Urrejola</cp:lastModifiedBy>
  <cp:revision>11</cp:revision>
  <dcterms:created xsi:type="dcterms:W3CDTF">2020-07-30T23:18:49Z</dcterms:created>
  <dcterms:modified xsi:type="dcterms:W3CDTF">2020-07-30T23:47:27Z</dcterms:modified>
</cp:coreProperties>
</file>