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6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31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40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5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26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68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98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73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54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02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0F6C6-A831-B345-870B-0766AB655C43}" type="datetimeFigureOut">
              <a:rPr lang="es-ES" smtClean="0"/>
              <a:t>23/5/20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A2EB-66E1-2540-9D62-0EFD24AEFD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28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9800" y="246593"/>
            <a:ext cx="7772400" cy="515407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IDEAS DE EJERCICIOS DIARIOS PARA HACER EN CASA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2167" y="952500"/>
            <a:ext cx="8434916" cy="5270500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es-ES" sz="1600" dirty="0">
                <a:solidFill>
                  <a:schemeClr val="tx1"/>
                </a:solidFill>
              </a:rPr>
              <a:t>Estiramiento por 5 minutos</a:t>
            </a: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chemeClr val="tx1"/>
                </a:solidFill>
              </a:rPr>
              <a:t>Saltar la cuerda por 3 minutos. </a:t>
            </a: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es-ES" sz="1600" dirty="0">
              <a:solidFill>
                <a:schemeClr val="tx1"/>
              </a:solidFill>
            </a:endParaRP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chemeClr val="tx1"/>
                </a:solidFill>
              </a:rPr>
              <a:t>Con una silla puedes hacer sentadillas (3 series de 12 veces)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es-ES" sz="1600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es-ES" sz="1600" dirty="0">
              <a:solidFill>
                <a:schemeClr val="tx1"/>
              </a:solidFill>
            </a:endParaRP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4" name="Imagen 3" descr="estiramien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397006"/>
            <a:ext cx="1562100" cy="891599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salt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16" y="2773892"/>
            <a:ext cx="1246717" cy="1246717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6" name="Imagen 5" descr="sentadilla-con-sil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16" y="4618567"/>
            <a:ext cx="2040467" cy="1206507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317500" y="6223000"/>
            <a:ext cx="851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M. Fernanda Urrejola</a:t>
            </a:r>
          </a:p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Nutricionista - Auriculoterapeuta</a:t>
            </a:r>
          </a:p>
        </p:txBody>
      </p:sp>
    </p:spTree>
    <p:extLst>
      <p:ext uri="{BB962C8B-B14F-4D97-AF65-F5344CB8AC3E}">
        <p14:creationId xmlns:p14="http://schemas.microsoft.com/office/powerpoint/2010/main" val="385132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just">
              <a:buAutoNum type="arabicPeriod" startAt="4"/>
            </a:pPr>
            <a:r>
              <a:rPr lang="es-ES" sz="1600" dirty="0"/>
              <a:t>Acuéstate y levántate (3 series de 12 veces).</a:t>
            </a:r>
          </a:p>
          <a:p>
            <a:pPr marL="0" indent="0" algn="just">
              <a:buNone/>
            </a:pPr>
            <a:endParaRPr lang="es-ES" sz="1700" dirty="0"/>
          </a:p>
          <a:p>
            <a:pPr marL="0" indent="0" algn="just">
              <a:buNone/>
            </a:pPr>
            <a:endParaRPr lang="es-ES" sz="1700" dirty="0"/>
          </a:p>
          <a:p>
            <a:pPr marL="0" indent="0" algn="just">
              <a:buNone/>
            </a:pPr>
            <a:endParaRPr lang="es-ES" sz="1700" dirty="0"/>
          </a:p>
          <a:p>
            <a:pPr marL="0" indent="0" algn="just">
              <a:buNone/>
            </a:pPr>
            <a:endParaRPr lang="es-ES" sz="1700" dirty="0"/>
          </a:p>
          <a:p>
            <a:pPr marL="0" indent="0" algn="just">
              <a:buNone/>
            </a:pPr>
            <a:r>
              <a:rPr lang="es-ES" sz="1700" dirty="0"/>
              <a:t>5</a:t>
            </a:r>
            <a:r>
              <a:rPr lang="es-ES" sz="1600" dirty="0"/>
              <a:t>.   En un escalón de la casa o una silla mas baja (Sube la silla o escalón, 3 series de 12 veces).</a:t>
            </a:r>
          </a:p>
          <a:p>
            <a:pPr marL="0" indent="0" algn="just">
              <a:buNone/>
            </a:pPr>
            <a:endParaRPr lang="es-ES" sz="1700" dirty="0"/>
          </a:p>
          <a:p>
            <a:pPr marL="0" indent="0" algn="just">
              <a:buNone/>
            </a:pPr>
            <a:endParaRPr lang="es-ES" sz="1700" dirty="0"/>
          </a:p>
          <a:p>
            <a:pPr marL="0" indent="0" algn="just">
              <a:buNone/>
            </a:pPr>
            <a:endParaRPr lang="es-ES" sz="1700" dirty="0"/>
          </a:p>
          <a:p>
            <a:pPr marL="0" indent="0" algn="just">
              <a:buNone/>
            </a:pPr>
            <a:endParaRPr lang="es-ES" sz="1700" dirty="0"/>
          </a:p>
          <a:p>
            <a:pPr marL="0" indent="0" algn="just">
              <a:buNone/>
            </a:pPr>
            <a:endParaRPr lang="es-ES" sz="1700" dirty="0"/>
          </a:p>
          <a:p>
            <a:pPr marL="0" indent="0" algn="just">
              <a:buNone/>
            </a:pPr>
            <a:r>
              <a:rPr lang="es-ES" sz="1700" dirty="0"/>
              <a:t>6.   </a:t>
            </a:r>
            <a:r>
              <a:rPr lang="es-ES" sz="1600" dirty="0"/>
              <a:t>Toma de la despensa 1 kilo de arroz u otro alimento o una botella de 500 cc, puedes hacer bíceps y tríceps (3 series de 10 veces).</a:t>
            </a:r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700" dirty="0"/>
          </a:p>
          <a:p>
            <a:pPr marL="0" indent="0" algn="just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Imagen 3" descr="acosta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184" y="842434"/>
            <a:ext cx="1507067" cy="895954"/>
          </a:xfrm>
          <a:prstGeom prst="rect">
            <a:avLst/>
          </a:prstGeom>
          <a:ln w="3175" cmpd="sng">
            <a:solidFill>
              <a:srgbClr val="4F81BD"/>
            </a:solidFill>
          </a:ln>
        </p:spPr>
      </p:pic>
      <p:pic>
        <p:nvPicPr>
          <p:cNvPr id="5" name="Imagen 4" descr="parad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59" y="721964"/>
            <a:ext cx="1016424" cy="101642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6" name="Imagen 5" descr="subir y bajar sill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/>
          <a:stretch/>
        </p:blipFill>
        <p:spPr>
          <a:xfrm>
            <a:off x="3897508" y="2489384"/>
            <a:ext cx="1285485" cy="124653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7" name="Imagen 6" descr="bicep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30" y="4660106"/>
            <a:ext cx="1521355" cy="114101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8" name="Imagen 7" descr="tricep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59" y="4660106"/>
            <a:ext cx="1958083" cy="114101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313267" y="6041497"/>
            <a:ext cx="845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M. Fernanda Urrejola</a:t>
            </a:r>
          </a:p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Nutricionista </a:t>
            </a:r>
            <a:r>
              <a:rPr lang="mr-IN" sz="1200" dirty="0">
                <a:solidFill>
                  <a:schemeClr val="accent4">
                    <a:lumMod val="50000"/>
                  </a:schemeClr>
                </a:solidFill>
              </a:rPr>
              <a:t>–</a:t>
            </a:r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 Auriculoterapeuta </a:t>
            </a:r>
          </a:p>
        </p:txBody>
      </p:sp>
    </p:spTree>
    <p:extLst>
      <p:ext uri="{BB962C8B-B14F-4D97-AF65-F5344CB8AC3E}">
        <p14:creationId xmlns:p14="http://schemas.microsoft.com/office/powerpoint/2010/main" val="194475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17500"/>
            <a:ext cx="8229600" cy="61806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r>
              <a:rPr lang="es-ES" sz="1600" dirty="0"/>
              <a:t>7.    Pon música y ponte a bailar por 15 minutos</a:t>
            </a:r>
          </a:p>
          <a:p>
            <a:pPr marL="0" indent="0" algn="just">
              <a:buNone/>
            </a:pPr>
            <a:endParaRPr lang="es-ES" sz="1600" dirty="0"/>
          </a:p>
          <a:p>
            <a:pPr algn="just">
              <a:buAutoNum type="arabicPeriod" startAt="8"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algn="just">
              <a:buAutoNum type="arabicPeriod" startAt="9"/>
            </a:pPr>
            <a:r>
              <a:rPr lang="es-ES" sz="1600" dirty="0"/>
              <a:t>Hacer actividades domésticas también es muy buen ejercicio </a:t>
            </a:r>
          </a:p>
          <a:p>
            <a:pPr marL="0" indent="0">
              <a:buNone/>
            </a:pPr>
            <a:endParaRPr lang="es-ES" sz="1600" dirty="0"/>
          </a:p>
        </p:txBody>
      </p:sp>
      <p:pic>
        <p:nvPicPr>
          <p:cNvPr id="6" name="Imagen 5" descr="bailar en cas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3"/>
          <a:stretch/>
        </p:blipFill>
        <p:spPr>
          <a:xfrm>
            <a:off x="3597747" y="1128631"/>
            <a:ext cx="1841500" cy="120182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7" name="Imagen 6" descr="actividades domestic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47" y="3272591"/>
            <a:ext cx="2011892" cy="1447758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464044" y="6070402"/>
            <a:ext cx="822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M. Fernanda Urrejola</a:t>
            </a:r>
          </a:p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Nutricionista </a:t>
            </a:r>
            <a:r>
              <a:rPr lang="mr-IN" sz="1200" dirty="0">
                <a:solidFill>
                  <a:schemeClr val="accent4">
                    <a:lumMod val="50000"/>
                  </a:schemeClr>
                </a:solidFill>
              </a:rPr>
              <a:t>–</a:t>
            </a:r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 Auriculoterapeuta </a:t>
            </a:r>
          </a:p>
        </p:txBody>
      </p:sp>
    </p:spTree>
    <p:extLst>
      <p:ext uri="{BB962C8B-B14F-4D97-AF65-F5344CB8AC3E}">
        <p14:creationId xmlns:p14="http://schemas.microsoft.com/office/powerpoint/2010/main" val="4673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583"/>
            <a:ext cx="8229600" cy="5607581"/>
          </a:xfrm>
        </p:spPr>
        <p:txBody>
          <a:bodyPr/>
          <a:lstStyle/>
          <a:p>
            <a:pPr marL="0" indent="0">
              <a:buNone/>
            </a:pPr>
            <a:r>
              <a:rPr lang="es-ES" sz="1600" dirty="0"/>
              <a:t>10. Jugar con los niños!!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jugar con niños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7" y="1182121"/>
            <a:ext cx="3220342" cy="2200567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457200" y="594783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M. Fernanda Urrejola</a:t>
            </a:r>
          </a:p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Nutricionista </a:t>
            </a:r>
            <a:r>
              <a:rPr lang="mr-IN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–</a:t>
            </a:r>
            <a:r>
              <a:rPr lang="es-ES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Auriculoterapeuta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F93ADF-BA48-9641-B6FA-206575A0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38" y="3382688"/>
            <a:ext cx="342683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0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2612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¿POR QUÉ ES IMPORTANTE HACER EJERCICIO?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79501"/>
            <a:ext cx="8229600" cy="438149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Aumenta tu energía y resistencia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Te ayuda a dormir mejor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Alivia tu estrés y ansiedad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Aumenta tu autoestima y tu estado de ánimo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Mejora tu calidad de vida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Evita enfermedades al corazón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Aumenta tus defensa y la inmunidad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Previene problemas respiratorios y mejora es asma bronquial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Aumenta tu masa muscular, mejora la postura corporal y disminuye la masa grasa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Mejora la calcificación de los huesos previniendo la osteoporosis y la osteopenia.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Quemas calorías.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Mejora el equilibrio, la coordinación y la flexibilidad. 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Mejora la digestión 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Disminuye la incidencia de Diabetes y Accidentes Cardiovasculares. </a:t>
            </a:r>
          </a:p>
          <a:p>
            <a:pPr marL="514350" indent="-514350">
              <a:buAutoNum type="arabicPeriod"/>
            </a:pPr>
            <a:r>
              <a:rPr lang="es-ES" sz="1600" dirty="0">
                <a:latin typeface="+mj-lt"/>
              </a:rPr>
              <a:t>Y MUCHO MAS!!! </a:t>
            </a:r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5556250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M. Fernanda Urrejola</a:t>
            </a:r>
          </a:p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Nutricionista </a:t>
            </a:r>
            <a:r>
              <a:rPr lang="mr-IN" sz="1200" dirty="0">
                <a:solidFill>
                  <a:schemeClr val="accent4">
                    <a:lumMod val="50000"/>
                  </a:schemeClr>
                </a:solidFill>
              </a:rPr>
              <a:t>–</a:t>
            </a:r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 Auriculoterapeuta</a:t>
            </a:r>
          </a:p>
          <a:p>
            <a:pPr algn="ctr"/>
            <a:endParaRPr lang="es-E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54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271</Words>
  <Application>Microsoft Macintosh PowerPoint</Application>
  <PresentationFormat>Presentación en pantalla (4:3)</PresentationFormat>
  <Paragraphs>66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Mangal</vt:lpstr>
      <vt:lpstr>Tema de Office</vt:lpstr>
      <vt:lpstr>IDEAS DE EJERCICIOS DIARIOS PARA HACER EN CASA</vt:lpstr>
      <vt:lpstr>Presentación de PowerPoint</vt:lpstr>
      <vt:lpstr>Presentación de PowerPoint</vt:lpstr>
      <vt:lpstr>Presentación de PowerPoint</vt:lpstr>
      <vt:lpstr>¿POR QUÉ ES IMPORTANTE HACER EJERCICIO?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de ejercicios para hacer en casa </dc:title>
  <dc:creator>María Fernanda Urrejola Gatica</dc:creator>
  <cp:lastModifiedBy>Feña Urrejola</cp:lastModifiedBy>
  <cp:revision>22</cp:revision>
  <cp:lastPrinted>2020-03-21T13:09:29Z</cp:lastPrinted>
  <dcterms:created xsi:type="dcterms:W3CDTF">2018-10-22T10:56:23Z</dcterms:created>
  <dcterms:modified xsi:type="dcterms:W3CDTF">2020-05-23T17:02:25Z</dcterms:modified>
</cp:coreProperties>
</file>